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4829174" y="6431997"/>
            <a:ext cx="14716127" cy="88058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Bef>
                <a:spcPts val="3400"/>
              </a:spcBef>
              <a:defRPr sz="5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4829174" y="8439150"/>
            <a:ext cx="14716127" cy="62994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7999" y="1714499"/>
            <a:ext cx="18288002" cy="10287002"/>
          </a:xfrm>
          <a:prstGeom prst="rect">
            <a:avLst/>
          </a:prstGeom>
          <a:ln w="381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6572249" y="2948456"/>
            <a:ext cx="11220452" cy="581107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381499" y="8877300"/>
            <a:ext cx="15621002" cy="15906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381499" y="10553700"/>
            <a:ext cx="15621002" cy="10096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381499" y="5514974"/>
            <a:ext cx="15621002" cy="267652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13592175" y="3038474"/>
            <a:ext cx="6267451" cy="73818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229099" y="3105149"/>
            <a:ext cx="8143877" cy="3619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229099" y="6734174"/>
            <a:ext cx="8143877" cy="38004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4381499" y="1981199"/>
            <a:ext cx="15621002" cy="26193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4381499" y="1981199"/>
            <a:ext cx="15621002" cy="26193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half" idx="1"/>
          </p:nvPr>
        </p:nvSpPr>
        <p:spPr>
          <a:xfrm>
            <a:off x="4381499" y="4638674"/>
            <a:ext cx="15621002" cy="6029327"/>
          </a:xfrm>
          <a:prstGeom prst="rect">
            <a:avLst/>
          </a:prstGeom>
        </p:spPr>
        <p:txBody>
          <a:bodyPr anchor="ctr"/>
          <a:lstStyle>
            <a:lvl1pPr marL="701040" indent="-701040" algn="l">
              <a:spcBef>
                <a:spcPts val="5100"/>
              </a:spcBef>
              <a:buSzPct val="43000"/>
              <a:buBlip>
                <a:blip r:embed="rId2"/>
              </a:buBlip>
            </a:lvl1pPr>
            <a:lvl2pPr marL="1463039" indent="-701039" algn="l">
              <a:spcBef>
                <a:spcPts val="5100"/>
              </a:spcBef>
              <a:buSzPct val="43000"/>
              <a:buBlip>
                <a:blip r:embed="rId2"/>
              </a:buBlip>
            </a:lvl2pPr>
            <a:lvl3pPr marL="2225039" indent="-701039" algn="l">
              <a:spcBef>
                <a:spcPts val="5100"/>
              </a:spcBef>
              <a:buSzPct val="43000"/>
              <a:buBlip>
                <a:blip r:embed="rId2"/>
              </a:buBlip>
            </a:lvl3pPr>
            <a:lvl4pPr marL="2987039" indent="-701039" algn="l">
              <a:spcBef>
                <a:spcPts val="5100"/>
              </a:spcBef>
              <a:buSzPct val="43000"/>
              <a:buBlip>
                <a:blip r:embed="rId2"/>
              </a:buBlip>
            </a:lvl4pPr>
            <a:lvl5pPr marL="3749040" indent="-701040" algn="l">
              <a:spcBef>
                <a:spcPts val="5100"/>
              </a:spcBef>
              <a:buSzPct val="43000"/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934950" y="4190999"/>
            <a:ext cx="6934253" cy="695325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4381499" y="2428874"/>
            <a:ext cx="15621002" cy="17145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1499" y="4248149"/>
            <a:ext cx="7505701" cy="6838952"/>
          </a:xfrm>
          <a:prstGeom prst="rect">
            <a:avLst/>
          </a:prstGeom>
        </p:spPr>
        <p:txBody>
          <a:bodyPr anchor="ctr"/>
          <a:lstStyle>
            <a:lvl1pPr marL="630381" indent="-630381" algn="l">
              <a:spcBef>
                <a:spcPts val="3200"/>
              </a:spcBef>
              <a:buSzPct val="43000"/>
              <a:buBlip>
                <a:blip r:embed="rId2"/>
              </a:buBlip>
              <a:defRPr sz="4200"/>
            </a:lvl1pPr>
            <a:lvl2pPr marL="1290781" indent="-630381" algn="l">
              <a:spcBef>
                <a:spcPts val="3200"/>
              </a:spcBef>
              <a:buSzPct val="43000"/>
              <a:buBlip>
                <a:blip r:embed="rId2"/>
              </a:buBlip>
              <a:defRPr sz="4200"/>
            </a:lvl2pPr>
            <a:lvl3pPr marL="1951181" indent="-630381" algn="l">
              <a:spcBef>
                <a:spcPts val="3200"/>
              </a:spcBef>
              <a:buSzPct val="43000"/>
              <a:buBlip>
                <a:blip r:embed="rId2"/>
              </a:buBlip>
              <a:defRPr sz="4200"/>
            </a:lvl3pPr>
            <a:lvl4pPr marL="2611581" indent="-630381" algn="l">
              <a:spcBef>
                <a:spcPts val="3200"/>
              </a:spcBef>
              <a:buSzPct val="43000"/>
              <a:buBlip>
                <a:blip r:embed="rId2"/>
              </a:buBlip>
              <a:defRPr sz="4200"/>
            </a:lvl4pPr>
            <a:lvl5pPr marL="3271981" indent="-630381" algn="l">
              <a:spcBef>
                <a:spcPts val="3200"/>
              </a:spcBef>
              <a:buSzPct val="43000"/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11972738" y="11468100"/>
            <a:ext cx="450115" cy="504296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sz="half" idx="1"/>
          </p:nvPr>
        </p:nvSpPr>
        <p:spPr>
          <a:xfrm>
            <a:off x="4381499" y="2838449"/>
            <a:ext cx="15621002" cy="8039102"/>
          </a:xfrm>
          <a:prstGeom prst="rect">
            <a:avLst/>
          </a:prstGeom>
        </p:spPr>
        <p:txBody>
          <a:bodyPr anchor="ctr"/>
          <a:lstStyle>
            <a:lvl1pPr marL="701040" indent="-701040" algn="l">
              <a:spcBef>
                <a:spcPts val="5100"/>
              </a:spcBef>
              <a:buSzPct val="43000"/>
              <a:buBlip>
                <a:blip r:embed="rId2"/>
              </a:buBlip>
            </a:lvl1pPr>
            <a:lvl2pPr marL="1463039" indent="-701039" algn="l">
              <a:spcBef>
                <a:spcPts val="5100"/>
              </a:spcBef>
              <a:buSzPct val="43000"/>
              <a:buBlip>
                <a:blip r:embed="rId2"/>
              </a:buBlip>
            </a:lvl2pPr>
            <a:lvl3pPr marL="2225039" indent="-701039" algn="l">
              <a:spcBef>
                <a:spcPts val="5100"/>
              </a:spcBef>
              <a:buSzPct val="43000"/>
              <a:buBlip>
                <a:blip r:embed="rId2"/>
              </a:buBlip>
            </a:lvl3pPr>
            <a:lvl4pPr marL="2987039" indent="-701039" algn="l">
              <a:spcBef>
                <a:spcPts val="5100"/>
              </a:spcBef>
              <a:buSzPct val="43000"/>
              <a:buBlip>
                <a:blip r:embed="rId2"/>
              </a:buBlip>
            </a:lvl4pPr>
            <a:lvl5pPr marL="3749040" indent="-701040" algn="l">
              <a:spcBef>
                <a:spcPts val="5100"/>
              </a:spcBef>
              <a:buSzPct val="43000"/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4868525" y="6861133"/>
            <a:ext cx="5553076" cy="41624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14868525" y="2428874"/>
            <a:ext cx="5553076" cy="41624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3971924" y="2428874"/>
            <a:ext cx="10629902" cy="86010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1499" y="4457699"/>
            <a:ext cx="15621002" cy="26765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81499" y="7210425"/>
            <a:ext cx="15621002" cy="14192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66282" y="11468100"/>
            <a:ext cx="450115" cy="504296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49758">
              <a:defRPr sz="5292"/>
            </a:pPr>
            <a:r>
              <a:t>Project 2: Storyboard</a:t>
            </a:r>
          </a:p>
          <a:p>
            <a:pPr defTabSz="349758">
              <a:defRPr sz="5292"/>
            </a:pPr>
          </a:p>
          <a:p>
            <a:pPr defTabSz="349758">
              <a:defRPr sz="5292"/>
            </a:pPr>
            <a:r>
              <a:t>When Turtle Met Bear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76452">
              <a:defRPr sz="4093"/>
            </a:pPr>
            <a:r>
              <a:t>Allison Williams</a:t>
            </a:r>
          </a:p>
          <a:p>
            <a:pPr defTabSz="576452">
              <a:defRPr sz="4093"/>
            </a:pPr>
            <a:r>
              <a:t>September 17,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91270" y="2562499"/>
            <a:ext cx="6823870" cy="6842523"/>
          </a:xfrm>
          <a:prstGeom prst="rect">
            <a:avLst/>
          </a:prstGeom>
        </p:spPr>
      </p:pic>
      <p:sp>
        <p:nvSpPr>
          <p:cNvPr id="123" name="Shape 123"/>
          <p:cNvSpPr/>
          <p:nvPr>
            <p:ph type="title"/>
          </p:nvPr>
        </p:nvSpPr>
        <p:spPr>
          <a:xfrm>
            <a:off x="3987755" y="657027"/>
            <a:ext cx="15621002" cy="1714501"/>
          </a:xfrm>
          <a:prstGeom prst="rect">
            <a:avLst/>
          </a:prstGeom>
        </p:spPr>
        <p:txBody>
          <a:bodyPr/>
          <a:lstStyle/>
          <a:p>
            <a:pPr/>
            <a:r>
              <a:t>Slide 1: Monday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8780426" y="2113105"/>
            <a:ext cx="5522914" cy="5537598"/>
            <a:chOff x="0" y="0"/>
            <a:chExt cx="5522912" cy="5537596"/>
          </a:xfrm>
        </p:grpSpPr>
        <p:pic>
          <p:nvPicPr>
            <p:cNvPr id="125" name="73807842_2880x223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399"/>
              <a:ext cx="5471922" cy="54869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22913" cy="5537597"/>
            </a:xfrm>
            <a:prstGeom prst="rect">
              <a:avLst/>
            </a:prstGeom>
            <a:effectLst/>
          </p:spPr>
        </p:pic>
      </p:grpSp>
      <p:grpSp>
        <p:nvGrpSpPr>
          <p:cNvPr id="129" name="Group 129"/>
          <p:cNvGrpSpPr/>
          <p:nvPr/>
        </p:nvGrpSpPr>
        <p:grpSpPr>
          <a:xfrm>
            <a:off x="14221322" y="2156207"/>
            <a:ext cx="5479654" cy="5494736"/>
            <a:chOff x="0" y="0"/>
            <a:chExt cx="5479653" cy="5494734"/>
          </a:xfrm>
        </p:grpSpPr>
        <p:pic>
          <p:nvPicPr>
            <p:cNvPr id="128" name="73807842_2880x223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399"/>
              <a:ext cx="5428937" cy="54438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79654" cy="5494735"/>
            </a:xfrm>
            <a:prstGeom prst="rect">
              <a:avLst/>
            </a:prstGeom>
            <a:effectLst/>
          </p:spPr>
        </p:pic>
      </p:grpSp>
      <p:grpSp>
        <p:nvGrpSpPr>
          <p:cNvPr id="132" name="Group 132"/>
          <p:cNvGrpSpPr/>
          <p:nvPr/>
        </p:nvGrpSpPr>
        <p:grpSpPr>
          <a:xfrm>
            <a:off x="8542695" y="7638452"/>
            <a:ext cx="5480051" cy="5494735"/>
            <a:chOff x="0" y="0"/>
            <a:chExt cx="5480050" cy="5494734"/>
          </a:xfrm>
        </p:grpSpPr>
        <p:pic>
          <p:nvPicPr>
            <p:cNvPr id="131" name="73807842_2880x223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399"/>
              <a:ext cx="5429199" cy="54440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80050" cy="5494735"/>
            </a:xfrm>
            <a:prstGeom prst="rect">
              <a:avLst/>
            </a:prstGeom>
            <a:effectLst/>
          </p:spPr>
        </p:pic>
      </p:grpSp>
      <p:grpSp>
        <p:nvGrpSpPr>
          <p:cNvPr id="135" name="Group 135"/>
          <p:cNvGrpSpPr/>
          <p:nvPr/>
        </p:nvGrpSpPr>
        <p:grpSpPr>
          <a:xfrm>
            <a:off x="14329033" y="7746720"/>
            <a:ext cx="5372101" cy="5386786"/>
            <a:chOff x="0" y="0"/>
            <a:chExt cx="5372100" cy="5386784"/>
          </a:xfrm>
        </p:grpSpPr>
        <p:pic>
          <p:nvPicPr>
            <p:cNvPr id="134" name="73807842_2880x223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399"/>
              <a:ext cx="5321226" cy="53358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3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72100" cy="5386785"/>
            </a:xfrm>
            <a:prstGeom prst="rect">
              <a:avLst/>
            </a:prstGeom>
            <a:effectLst/>
          </p:spPr>
        </p:pic>
      </p:grpSp>
      <p:sp>
        <p:nvSpPr>
          <p:cNvPr id="136" name="Shape 136"/>
          <p:cNvSpPr/>
          <p:nvPr/>
        </p:nvSpPr>
        <p:spPr>
          <a:xfrm>
            <a:off x="8852576" y="2562499"/>
            <a:ext cx="4522814" cy="46387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Once upon a Monday, a turtle met a bear.</a:t>
            </a:r>
          </a:p>
        </p:txBody>
      </p:sp>
      <p:sp>
        <p:nvSpPr>
          <p:cNvPr id="137" name="Shape 137"/>
          <p:cNvSpPr/>
          <p:nvPr/>
        </p:nvSpPr>
        <p:spPr>
          <a:xfrm>
            <a:off x="2474202" y="3333381"/>
            <a:ext cx="4658006" cy="48697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marL="630381" indent="-630381" algn="l">
              <a:spcBef>
                <a:spcPts val="3200"/>
              </a:spcBef>
              <a:buSzPct val="43000"/>
              <a:buBlip>
                <a:blip r:embed="rId8"/>
              </a:buBlip>
              <a:defRPr sz="4200"/>
            </a:lvl1pPr>
          </a:lstStyle>
          <a:p>
            <a:pPr/>
            <a:r>
              <a:t>One day, two students begin reading a book about a turtle and a bear. </a:t>
            </a:r>
          </a:p>
        </p:txBody>
      </p:sp>
      <p:sp>
        <p:nvSpPr>
          <p:cNvPr id="138" name="Shape 138"/>
          <p:cNvSpPr/>
          <p:nvPr/>
        </p:nvSpPr>
        <p:spPr>
          <a:xfrm>
            <a:off x="15392536" y="8761284"/>
            <a:ext cx="4271492" cy="1895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probably not much</a:t>
            </a:r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15378079" y="-826144"/>
            <a:ext cx="4193792" cy="1016089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8"/>
              </a:buBlip>
            </a:pPr>
            <a:r>
              <a:t>Hi. I’m Teddy.</a:t>
            </a:r>
          </a:p>
          <a:p>
            <a:pPr>
              <a:buBlip>
                <a:blip r:embed="rId8"/>
              </a:buBlip>
            </a:pPr>
            <a:r>
              <a:t>Really? I’m Teddy, too!</a:t>
            </a:r>
          </a:p>
        </p:txBody>
      </p:sp>
      <p:sp>
        <p:nvSpPr>
          <p:cNvPr id="140" name="Shape 140"/>
          <p:cNvSpPr/>
          <p:nvPr/>
        </p:nvSpPr>
        <p:spPr>
          <a:xfrm>
            <a:off x="8784980" y="8523788"/>
            <a:ext cx="4658006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I wonder what else we have in common.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1860606" y="2358177"/>
            <a:ext cx="6038455" cy="6054726"/>
            <a:chOff x="0" y="0"/>
            <a:chExt cx="6038453" cy="6054725"/>
          </a:xfrm>
        </p:grpSpPr>
        <p:pic>
          <p:nvPicPr>
            <p:cNvPr id="143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400"/>
              <a:ext cx="5987671" cy="60040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38454" cy="6054725"/>
            </a:xfrm>
            <a:prstGeom prst="rect">
              <a:avLst/>
            </a:prstGeom>
            <a:effectLst/>
          </p:spPr>
        </p:pic>
      </p:grpSp>
      <p:grpSp>
        <p:nvGrpSpPr>
          <p:cNvPr id="147" name="Group 147"/>
          <p:cNvGrpSpPr/>
          <p:nvPr/>
        </p:nvGrpSpPr>
        <p:grpSpPr>
          <a:xfrm>
            <a:off x="8725756" y="2339630"/>
            <a:ext cx="6038454" cy="6055123"/>
            <a:chOff x="0" y="0"/>
            <a:chExt cx="6038453" cy="6055121"/>
          </a:xfrm>
        </p:grpSpPr>
        <p:pic>
          <p:nvPicPr>
            <p:cNvPr id="146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399"/>
              <a:ext cx="5987765" cy="60041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8454" cy="6055122"/>
            </a:xfrm>
            <a:prstGeom prst="rect">
              <a:avLst/>
            </a:prstGeom>
            <a:effectLst/>
          </p:spPr>
        </p:pic>
      </p:grpSp>
      <p:grpSp>
        <p:nvGrpSpPr>
          <p:cNvPr id="150" name="Group 150"/>
          <p:cNvGrpSpPr/>
          <p:nvPr/>
        </p:nvGrpSpPr>
        <p:grpSpPr>
          <a:xfrm>
            <a:off x="15794125" y="2339630"/>
            <a:ext cx="6038454" cy="6055123"/>
            <a:chOff x="0" y="0"/>
            <a:chExt cx="6038453" cy="6055121"/>
          </a:xfrm>
        </p:grpSpPr>
        <p:pic>
          <p:nvPicPr>
            <p:cNvPr id="149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7" y="25400"/>
              <a:ext cx="5987792" cy="60041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8454" cy="6055122"/>
            </a:xfrm>
            <a:prstGeom prst="rect">
              <a:avLst/>
            </a:prstGeom>
            <a:effectLst/>
          </p:spPr>
        </p:pic>
      </p:grpSp>
      <p:grpSp>
        <p:nvGrpSpPr>
          <p:cNvPr id="153" name="Group 153"/>
          <p:cNvGrpSpPr/>
          <p:nvPr/>
        </p:nvGrpSpPr>
        <p:grpSpPr>
          <a:xfrm>
            <a:off x="14846058" y="8553097"/>
            <a:ext cx="5074445" cy="5088335"/>
            <a:chOff x="0" y="0"/>
            <a:chExt cx="5074443" cy="5088334"/>
          </a:xfrm>
        </p:grpSpPr>
        <p:pic>
          <p:nvPicPr>
            <p:cNvPr id="152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400"/>
              <a:ext cx="5023665" cy="50374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sp>
        <p:nvSpPr>
          <p:cNvPr id="154" name="Shape 154"/>
          <p:cNvSpPr/>
          <p:nvPr/>
        </p:nvSpPr>
        <p:spPr>
          <a:xfrm>
            <a:off x="3987755" y="657026"/>
            <a:ext cx="15621003" cy="1714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>
              <a:defRPr sz="9800"/>
            </a:lvl1pPr>
          </a:lstStyle>
          <a:p>
            <a:pPr/>
            <a:r>
              <a:t>Slide 2: Tuesday</a:t>
            </a:r>
          </a:p>
        </p:txBody>
      </p:sp>
      <p:sp>
        <p:nvSpPr>
          <p:cNvPr id="155" name="Shape 155"/>
          <p:cNvSpPr/>
          <p:nvPr/>
        </p:nvSpPr>
        <p:spPr>
          <a:xfrm>
            <a:off x="2182715" y="2281263"/>
            <a:ext cx="4459686" cy="52444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marL="617774" indent="-617774" algn="l" defTabSz="634745">
              <a:spcBef>
                <a:spcPts val="3100"/>
              </a:spcBef>
              <a:buSzPct val="43000"/>
              <a:buBlip>
                <a:blip r:embed="rId6"/>
              </a:buBlip>
              <a:defRPr sz="4116"/>
            </a:pPr>
            <a:r>
              <a:t>What do turtles and bears have in common?</a:t>
            </a:r>
          </a:p>
          <a:p>
            <a:pPr marL="617774" indent="-617774" algn="l" defTabSz="634745">
              <a:spcBef>
                <a:spcPts val="3100"/>
              </a:spcBef>
              <a:buSzPct val="43000"/>
              <a:buBlip>
                <a:blip r:embed="rId6"/>
              </a:buBlip>
              <a:defRPr sz="4116"/>
            </a:pPr>
            <a:r>
              <a:t>Hmmm…I don’t know. Let’s see!</a:t>
            </a:r>
          </a:p>
        </p:txBody>
      </p:sp>
      <p:sp>
        <p:nvSpPr>
          <p:cNvPr id="156" name="Shape 156"/>
          <p:cNvSpPr/>
          <p:nvPr/>
        </p:nvSpPr>
        <p:spPr>
          <a:xfrm>
            <a:off x="8249246" y="3041281"/>
            <a:ext cx="5734815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Like most mammals,I have hair.</a:t>
            </a:r>
          </a:p>
        </p:txBody>
      </p:sp>
      <p:grpSp>
        <p:nvGrpSpPr>
          <p:cNvPr id="159" name="Group 159"/>
          <p:cNvGrpSpPr/>
          <p:nvPr/>
        </p:nvGrpSpPr>
        <p:grpSpPr>
          <a:xfrm>
            <a:off x="6438658" y="8553097"/>
            <a:ext cx="5074445" cy="5088335"/>
            <a:chOff x="0" y="0"/>
            <a:chExt cx="5074443" cy="5088334"/>
          </a:xfrm>
        </p:grpSpPr>
        <p:pic>
          <p:nvPicPr>
            <p:cNvPr id="158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400"/>
              <a:ext cx="5023665" cy="50374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sp>
        <p:nvSpPr>
          <p:cNvPr id="160" name="Shape 160"/>
          <p:cNvSpPr/>
          <p:nvPr/>
        </p:nvSpPr>
        <p:spPr>
          <a:xfrm>
            <a:off x="15519965" y="8777879"/>
            <a:ext cx="3726630" cy="4638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</a:p>
          <a:p>
            <a:pPr/>
          </a:p>
          <a:p>
            <a:pPr/>
            <a:r>
              <a:t>I don’t</a:t>
            </a:r>
          </a:p>
          <a:p>
            <a:pPr/>
            <a:r>
              <a:t>think I </a:t>
            </a:r>
          </a:p>
          <a:p>
            <a:pPr/>
            <a:r>
              <a:t>like him.</a:t>
            </a:r>
          </a:p>
        </p:txBody>
      </p:sp>
      <p:sp>
        <p:nvSpPr>
          <p:cNvPr id="161" name="Shape 161"/>
          <p:cNvSpPr/>
          <p:nvPr/>
        </p:nvSpPr>
        <p:spPr>
          <a:xfrm>
            <a:off x="5625725" y="10149479"/>
            <a:ext cx="6700311" cy="1895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Are you</a:t>
            </a:r>
          </a:p>
          <a:p>
            <a:pPr/>
            <a:r>
              <a:t>warm blooded? </a:t>
            </a:r>
          </a:p>
        </p:txBody>
      </p:sp>
      <p:sp>
        <p:nvSpPr>
          <p:cNvPr id="162" name="Shape 162"/>
          <p:cNvSpPr/>
          <p:nvPr/>
        </p:nvSpPr>
        <p:spPr>
          <a:xfrm>
            <a:off x="16169296" y="2303415"/>
            <a:ext cx="5288127" cy="37243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I have not</a:t>
            </a:r>
          </a:p>
          <a:p>
            <a:pPr/>
            <a:r>
              <a:t>one hair on</a:t>
            </a:r>
          </a:p>
          <a:p>
            <a:pPr/>
            <a:r>
              <a:t>my body.</a:t>
            </a:r>
          </a:p>
          <a:p>
            <a:pPr/>
            <a:r>
              <a:t>Only scales.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3987755" y="657026"/>
            <a:ext cx="15621003" cy="1714501"/>
          </a:xfrm>
          <a:prstGeom prst="rect">
            <a:avLst/>
          </a:prstGeom>
        </p:spPr>
        <p:txBody>
          <a:bodyPr/>
          <a:lstStyle/>
          <a:p>
            <a:pPr/>
            <a:r>
              <a:t>Slide 3: Wednesday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863790" y="2867299"/>
            <a:ext cx="5604670" cy="5409010"/>
            <a:chOff x="0" y="0"/>
            <a:chExt cx="5604668" cy="5409009"/>
          </a:xfrm>
        </p:grpSpPr>
        <p:pic>
          <p:nvPicPr>
            <p:cNvPr id="166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605" t="6626" r="16605" b="0"/>
            <a:stretch>
              <a:fillRect/>
            </a:stretch>
          </p:blipFill>
          <p:spPr>
            <a:xfrm>
              <a:off x="25399" y="25400"/>
              <a:ext cx="5553832" cy="53582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04669" cy="5409010"/>
            </a:xfrm>
            <a:prstGeom prst="rect">
              <a:avLst/>
            </a:prstGeom>
            <a:effectLst/>
          </p:spPr>
        </p:pic>
      </p:grpSp>
      <p:grpSp>
        <p:nvGrpSpPr>
          <p:cNvPr id="170" name="Group 170"/>
          <p:cNvGrpSpPr/>
          <p:nvPr/>
        </p:nvGrpSpPr>
        <p:grpSpPr>
          <a:xfrm>
            <a:off x="9440801" y="2562497"/>
            <a:ext cx="5074445" cy="5088336"/>
            <a:chOff x="0" y="0"/>
            <a:chExt cx="5074443" cy="5088334"/>
          </a:xfrm>
        </p:grpSpPr>
        <p:pic>
          <p:nvPicPr>
            <p:cNvPr id="169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173" name="Group 173"/>
          <p:cNvGrpSpPr/>
          <p:nvPr/>
        </p:nvGrpSpPr>
        <p:grpSpPr>
          <a:xfrm>
            <a:off x="18971956" y="2562497"/>
            <a:ext cx="5074445" cy="5088336"/>
            <a:chOff x="0" y="0"/>
            <a:chExt cx="5074443" cy="5088334"/>
          </a:xfrm>
        </p:grpSpPr>
        <p:pic>
          <p:nvPicPr>
            <p:cNvPr id="172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176" name="Group 176"/>
          <p:cNvGrpSpPr/>
          <p:nvPr/>
        </p:nvGrpSpPr>
        <p:grpSpPr>
          <a:xfrm>
            <a:off x="5923382" y="8451404"/>
            <a:ext cx="5074445" cy="5088336"/>
            <a:chOff x="0" y="0"/>
            <a:chExt cx="5074443" cy="5088334"/>
          </a:xfrm>
        </p:grpSpPr>
        <p:pic>
          <p:nvPicPr>
            <p:cNvPr id="175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179" name="Group 179"/>
          <p:cNvGrpSpPr/>
          <p:nvPr/>
        </p:nvGrpSpPr>
        <p:grpSpPr>
          <a:xfrm>
            <a:off x="14459480" y="7073561"/>
            <a:ext cx="7822804" cy="7843838"/>
            <a:chOff x="0" y="0"/>
            <a:chExt cx="7822803" cy="7843837"/>
          </a:xfrm>
        </p:grpSpPr>
        <p:pic>
          <p:nvPicPr>
            <p:cNvPr id="178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399"/>
              <a:ext cx="7771918" cy="77932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822804" cy="7843838"/>
            </a:xfrm>
            <a:prstGeom prst="rect">
              <a:avLst/>
            </a:prstGeom>
            <a:effectLst/>
          </p:spPr>
        </p:pic>
      </p:grpSp>
      <p:sp>
        <p:nvSpPr>
          <p:cNvPr id="180" name="Shape 180"/>
          <p:cNvSpPr/>
          <p:nvPr/>
        </p:nvSpPr>
        <p:spPr>
          <a:xfrm>
            <a:off x="9358563" y="3244481"/>
            <a:ext cx="4879387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Let’s get back</a:t>
            </a:r>
          </a:p>
          <a:p>
            <a:pPr/>
            <a:r>
              <a:t> to the </a:t>
            </a:r>
          </a:p>
          <a:p>
            <a:pPr/>
            <a:r>
              <a:t>story.</a:t>
            </a:r>
          </a:p>
        </p:txBody>
      </p:sp>
      <p:sp>
        <p:nvSpPr>
          <p:cNvPr id="181" name="Shape 181"/>
          <p:cNvSpPr/>
          <p:nvPr>
            <p:ph type="body" sz="quarter" idx="4294967295"/>
          </p:nvPr>
        </p:nvSpPr>
        <p:spPr>
          <a:xfrm>
            <a:off x="584682" y="2857052"/>
            <a:ext cx="5431832" cy="3594599"/>
          </a:xfrm>
          <a:prstGeom prst="rect">
            <a:avLst/>
          </a:prstGeom>
        </p:spPr>
        <p:txBody>
          <a:bodyPr anchor="ctr"/>
          <a:lstStyle/>
          <a:p>
            <a:pPr marL="630381" indent="-630381" algn="l">
              <a:spcBef>
                <a:spcPts val="3200"/>
              </a:spcBef>
              <a:buSzPct val="43000"/>
              <a:buBlip>
                <a:blip r:embed="rId6"/>
              </a:buBlip>
              <a:defRPr sz="4200"/>
            </a:pPr>
          </a:p>
          <a:p>
            <a:pPr marL="630381" indent="-630381" algn="l">
              <a:spcBef>
                <a:spcPts val="3200"/>
              </a:spcBef>
              <a:buSzPct val="43000"/>
              <a:buBlip>
                <a:blip r:embed="rId6"/>
              </a:buBlip>
              <a:defRPr sz="4200"/>
            </a:pPr>
            <a:r>
              <a:t>I wonder where turtle is going</a:t>
            </a:r>
          </a:p>
        </p:txBody>
      </p:sp>
      <p:sp>
        <p:nvSpPr>
          <p:cNvPr id="182" name="Shape 182"/>
          <p:cNvSpPr/>
          <p:nvPr/>
        </p:nvSpPr>
        <p:spPr>
          <a:xfrm>
            <a:off x="19616812" y="3706566"/>
            <a:ext cx="3784783" cy="1895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Do you </a:t>
            </a:r>
          </a:p>
          <a:p>
            <a:pPr/>
            <a:r>
              <a:t>lay eggs?</a:t>
            </a:r>
          </a:p>
        </p:txBody>
      </p:sp>
      <p:sp>
        <p:nvSpPr>
          <p:cNvPr id="183" name="Shape 183"/>
          <p:cNvSpPr/>
          <p:nvPr/>
        </p:nvSpPr>
        <p:spPr>
          <a:xfrm>
            <a:off x="5748490" y="8145415"/>
            <a:ext cx="4860620" cy="37243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Do you </a:t>
            </a:r>
          </a:p>
          <a:p>
            <a:pPr/>
            <a:r>
              <a:t>have </a:t>
            </a:r>
          </a:p>
          <a:p>
            <a:pPr/>
            <a:r>
              <a:t>sharp teeth</a:t>
            </a:r>
          </a:p>
          <a:p>
            <a:pPr/>
            <a:r>
              <a:t>like me?</a:t>
            </a:r>
          </a:p>
        </p:txBody>
      </p:sp>
      <p:sp>
        <p:nvSpPr>
          <p:cNvPr id="184" name="Shape 184"/>
          <p:cNvSpPr/>
          <p:nvPr/>
        </p:nvSpPr>
        <p:spPr>
          <a:xfrm>
            <a:off x="14146207" y="6927406"/>
            <a:ext cx="7822804" cy="55531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No,I don't </a:t>
            </a:r>
          </a:p>
          <a:p>
            <a:pPr/>
            <a:r>
              <a:t>have teeth, </a:t>
            </a:r>
          </a:p>
          <a:p>
            <a:pPr/>
            <a:r>
              <a:t>but I have </a:t>
            </a:r>
          </a:p>
          <a:p>
            <a:pPr/>
            <a:r>
              <a:t>a serious bite!</a:t>
            </a:r>
          </a:p>
          <a:p>
            <a:pPr/>
          </a:p>
          <a:p>
            <a:pPr/>
            <a:r>
              <a:t>OuCH!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3987755" y="657026"/>
            <a:ext cx="15621003" cy="1714501"/>
          </a:xfrm>
          <a:prstGeom prst="rect">
            <a:avLst/>
          </a:prstGeom>
        </p:spPr>
        <p:txBody>
          <a:bodyPr/>
          <a:lstStyle/>
          <a:p>
            <a:pPr/>
            <a:r>
              <a:t>Slide 4: Thursday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419011" y="2358555"/>
            <a:ext cx="5835254" cy="5851129"/>
            <a:chOff x="0" y="0"/>
            <a:chExt cx="5835253" cy="5851128"/>
          </a:xfrm>
        </p:grpSpPr>
        <p:pic>
          <p:nvPicPr>
            <p:cNvPr id="188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400"/>
              <a:ext cx="5784331" cy="58001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35254" cy="5851129"/>
            </a:xfrm>
            <a:prstGeom prst="rect">
              <a:avLst/>
            </a:prstGeom>
            <a:effectLst/>
          </p:spPr>
        </p:pic>
      </p:grpSp>
      <p:grpSp>
        <p:nvGrpSpPr>
          <p:cNvPr id="192" name="Group 192"/>
          <p:cNvGrpSpPr/>
          <p:nvPr/>
        </p:nvGrpSpPr>
        <p:grpSpPr>
          <a:xfrm>
            <a:off x="8061942" y="2128260"/>
            <a:ext cx="6774261" cy="6792517"/>
            <a:chOff x="0" y="0"/>
            <a:chExt cx="6774259" cy="6792515"/>
          </a:xfrm>
        </p:grpSpPr>
        <p:pic>
          <p:nvPicPr>
            <p:cNvPr id="191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399"/>
              <a:ext cx="6723339" cy="67417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774260" cy="6792516"/>
            </a:xfrm>
            <a:prstGeom prst="rect">
              <a:avLst/>
            </a:prstGeom>
            <a:effectLst/>
          </p:spPr>
        </p:pic>
      </p:grpSp>
      <p:grpSp>
        <p:nvGrpSpPr>
          <p:cNvPr id="195" name="Group 195"/>
          <p:cNvGrpSpPr/>
          <p:nvPr/>
        </p:nvGrpSpPr>
        <p:grpSpPr>
          <a:xfrm>
            <a:off x="17379591" y="2182037"/>
            <a:ext cx="6667104" cy="6684964"/>
            <a:chOff x="0" y="0"/>
            <a:chExt cx="6667103" cy="6684962"/>
          </a:xfrm>
        </p:grpSpPr>
        <p:pic>
          <p:nvPicPr>
            <p:cNvPr id="194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399"/>
              <a:ext cx="6616147" cy="66342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667104" cy="6684963"/>
            </a:xfrm>
            <a:prstGeom prst="rect">
              <a:avLst/>
            </a:prstGeom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4098676" y="7690841"/>
            <a:ext cx="6035676" cy="6051948"/>
            <a:chOff x="0" y="0"/>
            <a:chExt cx="6035675" cy="6051946"/>
          </a:xfrm>
        </p:grpSpPr>
        <p:pic>
          <p:nvPicPr>
            <p:cNvPr id="197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399"/>
              <a:ext cx="5984887" cy="60012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035675" cy="6051947"/>
            </a:xfrm>
            <a:prstGeom prst="rect">
              <a:avLst/>
            </a:prstGeom>
            <a:effectLst/>
          </p:spPr>
        </p:pic>
      </p:grpSp>
      <p:grpSp>
        <p:nvGrpSpPr>
          <p:cNvPr id="201" name="Group 201"/>
          <p:cNvGrpSpPr/>
          <p:nvPr/>
        </p:nvGrpSpPr>
        <p:grpSpPr>
          <a:xfrm>
            <a:off x="14436146" y="8626614"/>
            <a:ext cx="6774260" cy="6792517"/>
            <a:chOff x="0" y="0"/>
            <a:chExt cx="6774259" cy="6792515"/>
          </a:xfrm>
        </p:grpSpPr>
        <p:pic>
          <p:nvPicPr>
            <p:cNvPr id="200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399"/>
              <a:ext cx="6723491" cy="67419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774260" cy="6792516"/>
            </a:xfrm>
            <a:prstGeom prst="rect">
              <a:avLst/>
            </a:prstGeom>
            <a:effectLst/>
          </p:spPr>
        </p:pic>
      </p:grpSp>
      <p:sp>
        <p:nvSpPr>
          <p:cNvPr id="202" name="Shape 202"/>
          <p:cNvSpPr/>
          <p:nvPr>
            <p:ph type="body" sz="quarter" idx="4294967295"/>
          </p:nvPr>
        </p:nvSpPr>
        <p:spPr>
          <a:xfrm>
            <a:off x="699105" y="3445221"/>
            <a:ext cx="5275066" cy="3171927"/>
          </a:xfrm>
          <a:prstGeom prst="rect">
            <a:avLst/>
          </a:prstGeom>
        </p:spPr>
        <p:txBody>
          <a:bodyPr anchor="ctr"/>
          <a:lstStyle/>
          <a:p>
            <a:pPr marL="510609" indent="-510609" algn="l" defTabSz="524637">
              <a:spcBef>
                <a:spcPts val="2500"/>
              </a:spcBef>
              <a:buSzPct val="43000"/>
              <a:buBlip>
                <a:blip r:embed="rId7"/>
              </a:buBlip>
              <a:defRPr sz="3402"/>
            </a:pPr>
            <a:r>
              <a:t>OMG!!! Did that really just happen?</a:t>
            </a:r>
          </a:p>
          <a:p>
            <a:pPr marL="510609" indent="-510609" algn="l" defTabSz="524637">
              <a:spcBef>
                <a:spcPts val="2500"/>
              </a:spcBef>
              <a:buSzPct val="43000"/>
              <a:buBlip>
                <a:blip r:embed="rId7"/>
              </a:buBlip>
              <a:defRPr sz="3402"/>
            </a:pPr>
            <a:r>
              <a:t>Yes, Teddy bit Teddy!</a:t>
            </a:r>
          </a:p>
        </p:txBody>
      </p:sp>
      <p:sp>
        <p:nvSpPr>
          <p:cNvPr id="203" name="Shape 203"/>
          <p:cNvSpPr/>
          <p:nvPr/>
        </p:nvSpPr>
        <p:spPr>
          <a:xfrm>
            <a:off x="14476996" y="8992287"/>
            <a:ext cx="5894808" cy="46387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I’m a turtle </a:t>
            </a:r>
          </a:p>
          <a:p>
            <a:pPr/>
            <a:r>
              <a:t>and you’re </a:t>
            </a:r>
          </a:p>
          <a:p>
            <a:pPr/>
            <a:r>
              <a:t>a bear</a:t>
            </a:r>
          </a:p>
          <a:p>
            <a:pPr/>
            <a:r>
              <a:t>for goodness</a:t>
            </a:r>
          </a:p>
          <a:p>
            <a:pPr/>
            <a:r>
              <a:t>sake.</a:t>
            </a:r>
          </a:p>
        </p:txBody>
      </p:sp>
      <p:sp>
        <p:nvSpPr>
          <p:cNvPr id="204" name="Shape 204"/>
          <p:cNvSpPr/>
          <p:nvPr/>
        </p:nvSpPr>
        <p:spPr>
          <a:xfrm>
            <a:off x="17847075" y="1797399"/>
            <a:ext cx="5732136" cy="6467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Why did </a:t>
            </a:r>
          </a:p>
          <a:p>
            <a:pPr/>
            <a:r>
              <a:t>you bite </a:t>
            </a:r>
          </a:p>
          <a:p>
            <a:pPr/>
            <a:r>
              <a:t>me, Teddy?</a:t>
            </a:r>
          </a:p>
          <a:p>
            <a:pPr/>
          </a:p>
          <a:p>
            <a:pPr/>
            <a:r>
              <a:t>Because you </a:t>
            </a:r>
          </a:p>
          <a:p>
            <a:pPr/>
            <a:r>
              <a:t>just don't </a:t>
            </a:r>
          </a:p>
          <a:p>
            <a:pPr/>
            <a:r>
              <a:t>get it!</a:t>
            </a:r>
          </a:p>
        </p:txBody>
      </p:sp>
      <p:sp>
        <p:nvSpPr>
          <p:cNvPr id="205" name="Shape 205"/>
          <p:cNvSpPr/>
          <p:nvPr/>
        </p:nvSpPr>
        <p:spPr>
          <a:xfrm>
            <a:off x="3589934" y="7620687"/>
            <a:ext cx="7053160" cy="55531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We have nothing</a:t>
            </a:r>
          </a:p>
          <a:p>
            <a:pPr/>
            <a:r>
              <a:t>in common. </a:t>
            </a:r>
          </a:p>
          <a:p>
            <a:pPr/>
            <a:r>
              <a:t>We are not </a:t>
            </a:r>
          </a:p>
          <a:p>
            <a:pPr/>
            <a:r>
              <a:t>alike and </a:t>
            </a:r>
          </a:p>
          <a:p>
            <a:pPr/>
            <a:r>
              <a:t>we never will</a:t>
            </a:r>
          </a:p>
          <a:p>
            <a:pPr/>
            <a:r>
              <a:t>be!</a:t>
            </a:r>
          </a:p>
        </p:txBody>
      </p:sp>
      <p:sp>
        <p:nvSpPr>
          <p:cNvPr id="206" name="Shape 206"/>
          <p:cNvSpPr/>
          <p:nvPr/>
        </p:nvSpPr>
        <p:spPr>
          <a:xfrm>
            <a:off x="7789471" y="3168999"/>
            <a:ext cx="6569858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Turn the page.</a:t>
            </a:r>
          </a:p>
          <a:p>
            <a:pPr/>
            <a:r>
              <a:t> I want to see </a:t>
            </a:r>
          </a:p>
          <a:p>
            <a:pPr/>
            <a:r>
              <a:t>what happens </a:t>
            </a:r>
          </a:p>
          <a:p>
            <a:pPr/>
            <a:r>
              <a:t>next.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3987755" y="657026"/>
            <a:ext cx="15621003" cy="1714501"/>
          </a:xfrm>
          <a:prstGeom prst="rect">
            <a:avLst/>
          </a:prstGeom>
        </p:spPr>
        <p:txBody>
          <a:bodyPr/>
          <a:lstStyle/>
          <a:p>
            <a:pPr/>
            <a:r>
              <a:t>Slide 5: Friday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1027270" y="2562499"/>
            <a:ext cx="5074445" cy="5088335"/>
            <a:chOff x="0" y="0"/>
            <a:chExt cx="5074443" cy="5088334"/>
          </a:xfrm>
        </p:grpSpPr>
        <p:pic>
          <p:nvPicPr>
            <p:cNvPr id="210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400"/>
              <a:ext cx="5023670" cy="50374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14" name="Group 214"/>
          <p:cNvGrpSpPr/>
          <p:nvPr/>
        </p:nvGrpSpPr>
        <p:grpSpPr>
          <a:xfrm>
            <a:off x="9654753" y="2968897"/>
            <a:ext cx="5074444" cy="5088336"/>
            <a:chOff x="0" y="0"/>
            <a:chExt cx="5074443" cy="5088334"/>
          </a:xfrm>
        </p:grpSpPr>
        <p:pic>
          <p:nvPicPr>
            <p:cNvPr id="213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17" name="Group 217"/>
          <p:cNvGrpSpPr/>
          <p:nvPr/>
        </p:nvGrpSpPr>
        <p:grpSpPr>
          <a:xfrm>
            <a:off x="18971956" y="2562497"/>
            <a:ext cx="5074445" cy="5088336"/>
            <a:chOff x="0" y="0"/>
            <a:chExt cx="5074443" cy="5088334"/>
          </a:xfrm>
        </p:grpSpPr>
        <p:pic>
          <p:nvPicPr>
            <p:cNvPr id="216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20" name="Group 220"/>
          <p:cNvGrpSpPr/>
          <p:nvPr/>
        </p:nvGrpSpPr>
        <p:grpSpPr>
          <a:xfrm>
            <a:off x="5720182" y="8197404"/>
            <a:ext cx="5074445" cy="5088335"/>
            <a:chOff x="0" y="0"/>
            <a:chExt cx="5074443" cy="5088334"/>
          </a:xfrm>
        </p:grpSpPr>
        <p:pic>
          <p:nvPicPr>
            <p:cNvPr id="219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23" name="Group 223"/>
          <p:cNvGrpSpPr/>
          <p:nvPr/>
        </p:nvGrpSpPr>
        <p:grpSpPr>
          <a:xfrm>
            <a:off x="14815055" y="8197404"/>
            <a:ext cx="5074445" cy="5088335"/>
            <a:chOff x="0" y="0"/>
            <a:chExt cx="5074443" cy="5088334"/>
          </a:xfrm>
        </p:grpSpPr>
        <p:pic>
          <p:nvPicPr>
            <p:cNvPr id="222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sp>
        <p:nvSpPr>
          <p:cNvPr id="224" name="Shape 224"/>
          <p:cNvSpPr/>
          <p:nvPr/>
        </p:nvSpPr>
        <p:spPr>
          <a:xfrm>
            <a:off x="5672069" y="8450215"/>
            <a:ext cx="5170722" cy="280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  <a:r>
              <a:t>You wouldn't </a:t>
            </a:r>
          </a:p>
          <a:p>
            <a:pPr/>
            <a:r>
              <a:t>understand</a:t>
            </a:r>
          </a:p>
        </p:txBody>
      </p:sp>
      <p:sp>
        <p:nvSpPr>
          <p:cNvPr id="225" name="Shape 225"/>
          <p:cNvSpPr/>
          <p:nvPr/>
        </p:nvSpPr>
        <p:spPr>
          <a:xfrm>
            <a:off x="14504702" y="8907415"/>
            <a:ext cx="5695200" cy="18955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im a </a:t>
            </a:r>
          </a:p>
          <a:p>
            <a:pPr/>
            <a:r>
              <a:t>good listener</a:t>
            </a:r>
          </a:p>
        </p:txBody>
      </p:sp>
      <p:sp>
        <p:nvSpPr>
          <p:cNvPr id="226" name="Shape 226"/>
          <p:cNvSpPr/>
          <p:nvPr/>
        </p:nvSpPr>
        <p:spPr>
          <a:xfrm>
            <a:off x="1426522" y="2787281"/>
            <a:ext cx="4275943" cy="46387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 </a:t>
            </a:r>
          </a:p>
          <a:p>
            <a:pPr/>
            <a:r>
              <a:t>Why is </a:t>
            </a:r>
          </a:p>
          <a:p>
            <a:pPr/>
            <a:r>
              <a:t>the turtle</a:t>
            </a:r>
          </a:p>
          <a:p>
            <a:pPr/>
            <a:r>
              <a:t> so </a:t>
            </a:r>
          </a:p>
          <a:p>
            <a:pPr/>
            <a:r>
              <a:t>mean?</a:t>
            </a:r>
          </a:p>
        </p:txBody>
      </p:sp>
      <p:sp>
        <p:nvSpPr>
          <p:cNvPr id="227" name="Shape 227"/>
          <p:cNvSpPr/>
          <p:nvPr/>
        </p:nvSpPr>
        <p:spPr>
          <a:xfrm>
            <a:off x="18944140" y="2685681"/>
            <a:ext cx="4377319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Hey man!</a:t>
            </a:r>
          </a:p>
          <a:p>
            <a:pPr/>
            <a:r>
              <a:t>Im only</a:t>
            </a:r>
          </a:p>
          <a:p>
            <a:pPr/>
            <a:r>
              <a:t> trying to</a:t>
            </a:r>
          </a:p>
          <a:p>
            <a:pPr/>
            <a:r>
              <a:t> be nic</a:t>
            </a:r>
          </a:p>
        </p:txBody>
      </p:sp>
      <p:sp>
        <p:nvSpPr>
          <p:cNvPr id="228" name="Shape 228"/>
          <p:cNvSpPr/>
          <p:nvPr/>
        </p:nvSpPr>
        <p:spPr>
          <a:xfrm>
            <a:off x="9004124" y="2965081"/>
            <a:ext cx="6375752" cy="46387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I wonder what</a:t>
            </a:r>
          </a:p>
          <a:p>
            <a:pPr/>
            <a:r>
              <a:t> the </a:t>
            </a:r>
          </a:p>
          <a:p>
            <a:pPr/>
            <a:r>
              <a:t>bear is </a:t>
            </a:r>
          </a:p>
          <a:p>
            <a:pPr/>
            <a:r>
              <a:t>going to </a:t>
            </a:r>
          </a:p>
          <a:p>
            <a:pPr/>
            <a:r>
              <a:t>do now?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3987755" y="657026"/>
            <a:ext cx="15621003" cy="1714501"/>
          </a:xfrm>
          <a:prstGeom prst="rect">
            <a:avLst/>
          </a:prstGeom>
        </p:spPr>
        <p:txBody>
          <a:bodyPr/>
          <a:lstStyle/>
          <a:p>
            <a:pPr/>
            <a:r>
              <a:t>Slide 6: Saturday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1296651" y="2082280"/>
            <a:ext cx="6161485" cy="6178154"/>
            <a:chOff x="0" y="0"/>
            <a:chExt cx="6161484" cy="6178153"/>
          </a:xfrm>
        </p:grpSpPr>
        <p:pic>
          <p:nvPicPr>
            <p:cNvPr id="232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399" y="25400"/>
              <a:ext cx="6110511" cy="61272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61485" cy="6178154"/>
            </a:xfrm>
            <a:prstGeom prst="rect">
              <a:avLst/>
            </a:prstGeom>
            <a:effectLst/>
          </p:spPr>
        </p:pic>
      </p:grpSp>
      <p:grpSp>
        <p:nvGrpSpPr>
          <p:cNvPr id="236" name="Group 236"/>
          <p:cNvGrpSpPr/>
          <p:nvPr/>
        </p:nvGrpSpPr>
        <p:grpSpPr>
          <a:xfrm>
            <a:off x="11422001" y="2562497"/>
            <a:ext cx="5074445" cy="5088336"/>
            <a:chOff x="0" y="0"/>
            <a:chExt cx="5074443" cy="5088334"/>
          </a:xfrm>
        </p:grpSpPr>
        <p:pic>
          <p:nvPicPr>
            <p:cNvPr id="235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39" name="Group 239"/>
          <p:cNvGrpSpPr/>
          <p:nvPr/>
        </p:nvGrpSpPr>
        <p:grpSpPr>
          <a:xfrm>
            <a:off x="18971956" y="2562497"/>
            <a:ext cx="5074445" cy="5088336"/>
            <a:chOff x="0" y="0"/>
            <a:chExt cx="5074443" cy="5088334"/>
          </a:xfrm>
        </p:grpSpPr>
        <p:pic>
          <p:nvPicPr>
            <p:cNvPr id="238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7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42" name="Group 242"/>
          <p:cNvGrpSpPr/>
          <p:nvPr/>
        </p:nvGrpSpPr>
        <p:grpSpPr>
          <a:xfrm>
            <a:off x="6786982" y="8807004"/>
            <a:ext cx="5074445" cy="5088335"/>
            <a:chOff x="0" y="0"/>
            <a:chExt cx="5074443" cy="5088334"/>
          </a:xfrm>
        </p:grpSpPr>
        <p:pic>
          <p:nvPicPr>
            <p:cNvPr id="241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0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45" name="Group 245"/>
          <p:cNvGrpSpPr/>
          <p:nvPr/>
        </p:nvGrpSpPr>
        <p:grpSpPr>
          <a:xfrm>
            <a:off x="16643880" y="8158115"/>
            <a:ext cx="5074445" cy="4772026"/>
            <a:chOff x="0" y="0"/>
            <a:chExt cx="5074443" cy="4772025"/>
          </a:xfrm>
        </p:grpSpPr>
        <p:pic>
          <p:nvPicPr>
            <p:cNvPr id="244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605" t="0" r="16605" b="9048"/>
            <a:stretch>
              <a:fillRect/>
            </a:stretch>
          </p:blipFill>
          <p:spPr>
            <a:xfrm>
              <a:off x="25400" y="25508"/>
              <a:ext cx="5023755" cy="4721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074444" cy="4772025"/>
            </a:xfrm>
            <a:prstGeom prst="rect">
              <a:avLst/>
            </a:prstGeom>
            <a:effectLst/>
          </p:spPr>
        </p:pic>
      </p:grpSp>
      <p:sp>
        <p:nvSpPr>
          <p:cNvPr id="246" name="Shape 246"/>
          <p:cNvSpPr/>
          <p:nvPr/>
        </p:nvSpPr>
        <p:spPr>
          <a:xfrm>
            <a:off x="16173492" y="8805815"/>
            <a:ext cx="4838616" cy="280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Wait…you </a:t>
            </a:r>
          </a:p>
          <a:p>
            <a:pPr/>
            <a:r>
              <a:t>hibernate? </a:t>
            </a:r>
          </a:p>
          <a:p>
            <a:pPr/>
            <a:r>
              <a:t>Me too!</a:t>
            </a:r>
          </a:p>
        </p:txBody>
      </p:sp>
      <p:sp>
        <p:nvSpPr>
          <p:cNvPr id="247" name="Shape 247"/>
          <p:cNvSpPr/>
          <p:nvPr/>
        </p:nvSpPr>
        <p:spPr>
          <a:xfrm>
            <a:off x="4994448" y="8574588"/>
            <a:ext cx="7541963" cy="55531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I’m super </a:t>
            </a:r>
          </a:p>
          <a:p>
            <a:pPr/>
            <a:r>
              <a:t>tired and </a:t>
            </a:r>
          </a:p>
          <a:p>
            <a:pPr/>
            <a:r>
              <a:t>hungry. Winter is </a:t>
            </a:r>
          </a:p>
          <a:p>
            <a:pPr/>
            <a:r>
              <a:t>coming and I’m</a:t>
            </a:r>
          </a:p>
          <a:p>
            <a:pPr/>
            <a:r>
              <a:t>not ready for</a:t>
            </a:r>
          </a:p>
          <a:p>
            <a:pPr/>
            <a:r>
              <a:t>hibernation.</a:t>
            </a:r>
          </a:p>
        </p:txBody>
      </p:sp>
      <p:sp>
        <p:nvSpPr>
          <p:cNvPr id="248" name="Shape 248"/>
          <p:cNvSpPr/>
          <p:nvPr/>
        </p:nvSpPr>
        <p:spPr>
          <a:xfrm>
            <a:off x="12358802" y="4132215"/>
            <a:ext cx="3200892" cy="981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Gross!!!</a:t>
            </a:r>
          </a:p>
        </p:txBody>
      </p:sp>
      <p:sp>
        <p:nvSpPr>
          <p:cNvPr id="249" name="Shape 249"/>
          <p:cNvSpPr/>
          <p:nvPr/>
        </p:nvSpPr>
        <p:spPr>
          <a:xfrm>
            <a:off x="229075" y="3854081"/>
            <a:ext cx="6860146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/>
          </a:p>
          <a:p>
            <a:pPr/>
            <a:r>
              <a:t>Im glad he didn't </a:t>
            </a:r>
          </a:p>
          <a:p>
            <a:pPr/>
            <a:r>
              <a:t>eat him. </a:t>
            </a:r>
          </a:p>
        </p:txBody>
      </p:sp>
      <p:sp>
        <p:nvSpPr>
          <p:cNvPr id="250" name="Shape 250"/>
          <p:cNvSpPr/>
          <p:nvPr/>
        </p:nvSpPr>
        <p:spPr>
          <a:xfrm>
            <a:off x="18595108" y="3471815"/>
            <a:ext cx="4973784" cy="280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You </a:t>
            </a:r>
          </a:p>
          <a:p>
            <a:pPr/>
            <a:r>
              <a:t>wouldn't </a:t>
            </a:r>
          </a:p>
          <a:p>
            <a:pPr/>
            <a:r>
              <a:t>understand.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3987755" y="657026"/>
            <a:ext cx="15621003" cy="1714501"/>
          </a:xfrm>
          <a:prstGeom prst="rect">
            <a:avLst/>
          </a:prstGeom>
        </p:spPr>
        <p:txBody>
          <a:bodyPr/>
          <a:lstStyle/>
          <a:p>
            <a:pPr/>
            <a:r>
              <a:t>Slide 7: Sunday</a:t>
            </a:r>
          </a:p>
        </p:txBody>
      </p:sp>
      <p:grpSp>
        <p:nvGrpSpPr>
          <p:cNvPr id="255" name="Group 255"/>
          <p:cNvGrpSpPr/>
          <p:nvPr/>
        </p:nvGrpSpPr>
        <p:grpSpPr>
          <a:xfrm>
            <a:off x="1281270" y="2562499"/>
            <a:ext cx="5074445" cy="5088335"/>
            <a:chOff x="0" y="0"/>
            <a:chExt cx="5074443" cy="5088334"/>
          </a:xfrm>
        </p:grpSpPr>
        <p:pic>
          <p:nvPicPr>
            <p:cNvPr id="254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00" y="25400"/>
              <a:ext cx="5023670" cy="50374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58" name="Group 258"/>
          <p:cNvGrpSpPr/>
          <p:nvPr/>
        </p:nvGrpSpPr>
        <p:grpSpPr>
          <a:xfrm>
            <a:off x="10355201" y="2867297"/>
            <a:ext cx="5074445" cy="5088336"/>
            <a:chOff x="0" y="0"/>
            <a:chExt cx="5074443" cy="5088334"/>
          </a:xfrm>
        </p:grpSpPr>
        <p:pic>
          <p:nvPicPr>
            <p:cNvPr id="257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61" name="Group 261"/>
          <p:cNvGrpSpPr/>
          <p:nvPr/>
        </p:nvGrpSpPr>
        <p:grpSpPr>
          <a:xfrm>
            <a:off x="18971956" y="2562497"/>
            <a:ext cx="5074445" cy="5088336"/>
            <a:chOff x="0" y="0"/>
            <a:chExt cx="5074443" cy="5088334"/>
          </a:xfrm>
        </p:grpSpPr>
        <p:pic>
          <p:nvPicPr>
            <p:cNvPr id="260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64" name="Group 264"/>
          <p:cNvGrpSpPr/>
          <p:nvPr/>
        </p:nvGrpSpPr>
        <p:grpSpPr>
          <a:xfrm>
            <a:off x="5059782" y="8045004"/>
            <a:ext cx="5074445" cy="5088335"/>
            <a:chOff x="0" y="0"/>
            <a:chExt cx="5074443" cy="5088334"/>
          </a:xfrm>
        </p:grpSpPr>
        <p:pic>
          <p:nvPicPr>
            <p:cNvPr id="263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grpSp>
        <p:nvGrpSpPr>
          <p:cNvPr id="267" name="Group 267"/>
          <p:cNvGrpSpPr/>
          <p:nvPr/>
        </p:nvGrpSpPr>
        <p:grpSpPr>
          <a:xfrm>
            <a:off x="14916655" y="8045004"/>
            <a:ext cx="5074445" cy="5088335"/>
            <a:chOff x="0" y="0"/>
            <a:chExt cx="5074443" cy="5088334"/>
          </a:xfrm>
        </p:grpSpPr>
        <p:pic>
          <p:nvPicPr>
            <p:cNvPr id="266" name="73807842_2880x223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40" t="1733" r="14770" b="1219"/>
            <a:stretch>
              <a:fillRect/>
            </a:stretch>
          </p:blipFill>
          <p:spPr>
            <a:xfrm>
              <a:off x="25424" y="25401"/>
              <a:ext cx="5023756" cy="5037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4444" cy="5088335"/>
            </a:xfrm>
            <a:prstGeom prst="rect">
              <a:avLst/>
            </a:prstGeom>
            <a:effectLst/>
          </p:spPr>
        </p:pic>
      </p:grpSp>
      <p:sp>
        <p:nvSpPr>
          <p:cNvPr id="268" name="Shape 268"/>
          <p:cNvSpPr/>
          <p:nvPr/>
        </p:nvSpPr>
        <p:spPr>
          <a:xfrm>
            <a:off x="10381195" y="3319415"/>
            <a:ext cx="5022507" cy="280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Hibernation</a:t>
            </a:r>
          </a:p>
          <a:p>
            <a:pPr/>
            <a:r>
              <a:t> is</a:t>
            </a:r>
          </a:p>
          <a:p>
            <a:pPr/>
            <a:r>
              <a:t> when …</a:t>
            </a:r>
          </a:p>
        </p:txBody>
      </p:sp>
      <p:sp>
        <p:nvSpPr>
          <p:cNvPr id="269" name="Shape 269"/>
          <p:cNvSpPr/>
          <p:nvPr/>
        </p:nvSpPr>
        <p:spPr>
          <a:xfrm>
            <a:off x="16430353" y="2633615"/>
            <a:ext cx="7733711" cy="37243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Look’s like we </a:t>
            </a:r>
          </a:p>
          <a:p>
            <a:pPr/>
            <a:r>
              <a:t>found something </a:t>
            </a:r>
          </a:p>
          <a:p>
            <a:pPr/>
            <a:r>
              <a:t>we have </a:t>
            </a:r>
          </a:p>
          <a:p>
            <a:pPr/>
            <a:r>
              <a:t>in common</a:t>
            </a:r>
          </a:p>
        </p:txBody>
      </p:sp>
      <p:sp>
        <p:nvSpPr>
          <p:cNvPr id="270" name="Shape 270"/>
          <p:cNvSpPr/>
          <p:nvPr/>
        </p:nvSpPr>
        <p:spPr>
          <a:xfrm>
            <a:off x="15414948" y="8726988"/>
            <a:ext cx="4077908" cy="372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We are </a:t>
            </a:r>
          </a:p>
          <a:p>
            <a:pPr/>
            <a:r>
              <a:t>different</a:t>
            </a:r>
          </a:p>
          <a:p>
            <a:pPr/>
            <a:r>
              <a:t> but we </a:t>
            </a:r>
          </a:p>
          <a:p>
            <a:pPr/>
            <a:r>
              <a:t>are alike.</a:t>
            </a:r>
          </a:p>
        </p:txBody>
      </p:sp>
      <p:sp>
        <p:nvSpPr>
          <p:cNvPr id="271" name="Shape 271"/>
          <p:cNvSpPr/>
          <p:nvPr/>
        </p:nvSpPr>
        <p:spPr>
          <a:xfrm>
            <a:off x="778032" y="2867299"/>
            <a:ext cx="6521136" cy="55531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Cool! I didn’t </a:t>
            </a:r>
          </a:p>
          <a:p>
            <a:pPr/>
            <a:r>
              <a:t>know that </a:t>
            </a:r>
          </a:p>
          <a:p>
            <a:pPr/>
            <a:r>
              <a:t>turnles </a:t>
            </a:r>
          </a:p>
          <a:p>
            <a:pPr/>
            <a:r>
              <a:t>hibernated</a:t>
            </a:r>
          </a:p>
          <a:p>
            <a:pPr/>
          </a:p>
        </p:txBody>
      </p:sp>
      <p:sp>
        <p:nvSpPr>
          <p:cNvPr id="272" name="Shape 272"/>
          <p:cNvSpPr/>
          <p:nvPr/>
        </p:nvSpPr>
        <p:spPr>
          <a:xfrm>
            <a:off x="4338270" y="8451406"/>
            <a:ext cx="6969860" cy="37243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And I can help </a:t>
            </a:r>
          </a:p>
          <a:p>
            <a:pPr/>
            <a:r>
              <a:t>you. Like fish?</a:t>
            </a:r>
          </a:p>
          <a:p>
            <a:pPr/>
          </a:p>
          <a:p>
            <a:pPr/>
            <a:r>
              <a:t>I love fish.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